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8"/>
  </p:notesMasterIdLst>
  <p:sldIdLst>
    <p:sldId id="256" r:id="rId2"/>
    <p:sldId id="289" r:id="rId3"/>
    <p:sldId id="292" r:id="rId4"/>
    <p:sldId id="257" r:id="rId5"/>
    <p:sldId id="290" r:id="rId6"/>
    <p:sldId id="291" r:id="rId7"/>
  </p:sldIdLst>
  <p:sldSz cx="9144000" cy="6858000" type="screen4x3"/>
  <p:notesSz cx="6858000" cy="9144000"/>
  <p:defaultTextStyle>
    <a:defPPr>
      <a:defRPr lang="ja-JP"/>
    </a:defPPr>
    <a:lvl1pPr marL="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FF00"/>
    <a:srgbClr val="00FF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940675A-B579-460E-94D1-54222C63F5DA}" styleName="スタイルなし/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73028" autoAdjust="0"/>
  </p:normalViewPr>
  <p:slideViewPr>
    <p:cSldViewPr snapToGrid="0" snapToObjects="1">
      <p:cViewPr varScale="1">
        <p:scale>
          <a:sx n="82" d="100"/>
          <a:sy n="82" d="100"/>
        </p:scale>
        <p:origin x="-224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5491E9-E8DF-7B40-8854-54B8D851C8F3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85D4CB0-8B77-7441-8303-64A0845B71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29959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5D4CB0-8B77-7441-8303-64A0845B7108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966523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5D4CB0-8B77-7441-8303-64A0845B710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242837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18176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06378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01644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61608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46766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49318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63648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2943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64923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87283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935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980CDE-5DC7-B143-80D1-24A437A3E8A5}" type="datetimeFigureOut">
              <a:rPr kumimoji="1" lang="ja-JP" altLang="en-US" smtClean="0"/>
              <a:t>17/05/28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68954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プログラミング基礎演習</a:t>
            </a:r>
            <a:r>
              <a:rPr kumimoji="1"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第</a:t>
            </a:r>
            <a:r>
              <a:rPr lang="en-US" altLang="ja-JP" dirty="0" smtClean="0"/>
              <a:t>9</a:t>
            </a:r>
            <a:r>
              <a:rPr lang="ja-JP" altLang="en-US" dirty="0" smtClean="0"/>
              <a:t>回</a:t>
            </a:r>
          </a:p>
          <a:p>
            <a:r>
              <a:rPr lang="ja-JP" altLang="en-US" dirty="0" smtClean="0"/>
              <a:t>アニメーション作品の作成と発表</a:t>
            </a:r>
            <a:endParaRPr lang="en-US" altLang="ja-JP" dirty="0" smtClean="0"/>
          </a:p>
        </p:txBody>
      </p:sp>
    </p:spTree>
    <p:extLst>
      <p:ext uri="{BB962C8B-B14F-4D97-AF65-F5344CB8AC3E}">
        <p14:creationId xmlns:p14="http://schemas.microsoft.com/office/powerpoint/2010/main" val="2407816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今日やること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 smtClean="0"/>
              <a:t>アニメーション</a:t>
            </a:r>
            <a:r>
              <a:rPr lang="ja-JP" altLang="en-US" dirty="0"/>
              <a:t>作品</a:t>
            </a:r>
            <a:r>
              <a:rPr lang="ja-JP" altLang="en-US" dirty="0" smtClean="0"/>
              <a:t>を完成させよう</a:t>
            </a:r>
            <a:endParaRPr lang="en-US" altLang="ja-JP" dirty="0"/>
          </a:p>
          <a:p>
            <a:pPr lvl="1"/>
            <a:r>
              <a:rPr lang="ja-JP" altLang="en-US" dirty="0"/>
              <a:t>テーマを決める（前回の続きでも構わない）</a:t>
            </a:r>
            <a:endParaRPr lang="en-US" altLang="ja-JP" dirty="0"/>
          </a:p>
          <a:p>
            <a:pPr lvl="1"/>
            <a:r>
              <a:rPr lang="ja-JP" altLang="en-US" dirty="0"/>
              <a:t>プログラムは読みやすく、簡潔になるようにする</a:t>
            </a:r>
            <a:endParaRPr lang="en-US" altLang="ja-JP" dirty="0"/>
          </a:p>
          <a:p>
            <a:pPr lvl="1"/>
            <a:r>
              <a:rPr lang="ja-JP" altLang="en-US" dirty="0"/>
              <a:t>授業で扱っていない命令を使用しても</a:t>
            </a:r>
            <a:r>
              <a:rPr lang="en-US" altLang="ja-JP" dirty="0"/>
              <a:t>OK</a:t>
            </a:r>
          </a:p>
          <a:p>
            <a:pPr lvl="1"/>
            <a:endParaRPr lang="en-US" altLang="ja-JP" dirty="0" smtClean="0"/>
          </a:p>
          <a:p>
            <a:pPr lvl="1"/>
            <a:endParaRPr lang="en-US" altLang="ja-JP" dirty="0"/>
          </a:p>
          <a:p>
            <a:r>
              <a:rPr lang="ja-JP" altLang="en-US" u="sng" dirty="0" smtClean="0"/>
              <a:t>授業の終わりに作品発表会します</a:t>
            </a:r>
            <a:endParaRPr kumimoji="1" lang="ja-JP" altLang="en-US" u="sng" dirty="0"/>
          </a:p>
        </p:txBody>
      </p:sp>
    </p:spTree>
    <p:extLst>
      <p:ext uri="{BB962C8B-B14F-4D97-AF65-F5344CB8AC3E}">
        <p14:creationId xmlns:p14="http://schemas.microsoft.com/office/powerpoint/2010/main" val="35793361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作品発表会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kumimoji="1" lang="en-US" altLang="ja-JP" dirty="0" smtClean="0"/>
              <a:t>【</a:t>
            </a:r>
            <a:r>
              <a:rPr kumimoji="1" lang="ja-JP" altLang="en-US" dirty="0" smtClean="0"/>
              <a:t>発表する人</a:t>
            </a:r>
            <a:r>
              <a:rPr kumimoji="1" lang="en-US" altLang="ja-JP" dirty="0" smtClean="0"/>
              <a:t>】</a:t>
            </a:r>
          </a:p>
          <a:p>
            <a:r>
              <a:rPr kumimoji="1" lang="ja-JP" altLang="en-US" dirty="0" smtClean="0"/>
              <a:t>自分の学籍番号と作品のテーマを言って、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プログラムを実行する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pPr marL="0" indent="0">
              <a:buNone/>
            </a:pPr>
            <a:r>
              <a:rPr lang="en-US" altLang="ja-JP" dirty="0" smtClean="0"/>
              <a:t>【</a:t>
            </a:r>
            <a:r>
              <a:rPr lang="ja-JP" altLang="en-US" dirty="0" smtClean="0"/>
              <a:t>聞く人</a:t>
            </a:r>
            <a:r>
              <a:rPr lang="en-US" altLang="ja-JP" dirty="0" smtClean="0"/>
              <a:t>】</a:t>
            </a:r>
            <a:endParaRPr kumimoji="1" lang="en-US" altLang="ja-JP" dirty="0" smtClean="0"/>
          </a:p>
          <a:p>
            <a:r>
              <a:rPr kumimoji="1" lang="en-US" altLang="ja-JP" dirty="0" smtClean="0"/>
              <a:t>Moodle</a:t>
            </a:r>
            <a:r>
              <a:rPr lang="ja-JP" altLang="en-US" dirty="0" smtClean="0"/>
              <a:t>の</a:t>
            </a:r>
            <a:r>
              <a:rPr kumimoji="1" lang="ja-JP" altLang="en-US" dirty="0" smtClean="0"/>
              <a:t>「作品の評価（アニメーション）」に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いいなと思った人の学籍番号を半角で記述</a:t>
            </a:r>
            <a:endParaRPr lang="en-US" altLang="ja-JP" dirty="0" smtClean="0"/>
          </a:p>
        </p:txBody>
      </p:sp>
    </p:spTree>
    <p:extLst>
      <p:ext uri="{BB962C8B-B14F-4D97-AF65-F5344CB8AC3E}">
        <p14:creationId xmlns:p14="http://schemas.microsoft.com/office/powerpoint/2010/main" val="2271383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課題の提出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今回は</a:t>
            </a:r>
            <a:r>
              <a:rPr lang="en-US" altLang="ja-JP" dirty="0" smtClean="0"/>
              <a:t>2</a:t>
            </a:r>
            <a:r>
              <a:rPr lang="ja-JP" altLang="en-US" dirty="0" smtClean="0"/>
              <a:t>箇所に提出</a:t>
            </a:r>
            <a:endParaRPr kumimoji="1" lang="en-US" altLang="ja-JP" dirty="0" smtClean="0"/>
          </a:p>
          <a:p>
            <a:pPr lvl="1"/>
            <a:r>
              <a:rPr kumimoji="1" lang="ja-JP" altLang="en-US" dirty="0" smtClean="0"/>
              <a:t>「</a:t>
            </a:r>
            <a:r>
              <a:rPr kumimoji="1" lang="ja-JP" altLang="en-US" u="sng" dirty="0" smtClean="0">
                <a:solidFill>
                  <a:srgbClr val="0000FF"/>
                </a:solidFill>
              </a:rPr>
              <a:t>今日の課題（</a:t>
            </a:r>
            <a:r>
              <a:rPr kumimoji="1" lang="en-US" altLang="ja-JP" u="sng" dirty="0" smtClean="0">
                <a:solidFill>
                  <a:srgbClr val="0000FF"/>
                </a:solidFill>
              </a:rPr>
              <a:t>6/5</a:t>
            </a:r>
            <a:r>
              <a:rPr kumimoji="1" lang="ja-JP" altLang="en-US" u="sng" dirty="0" smtClean="0">
                <a:solidFill>
                  <a:srgbClr val="0000FF"/>
                </a:solidFill>
              </a:rPr>
              <a:t>）</a:t>
            </a:r>
            <a:r>
              <a:rPr kumimoji="1" lang="ja-JP" altLang="en-US" dirty="0" smtClean="0"/>
              <a:t>」</a:t>
            </a:r>
            <a:endParaRPr kumimoji="1" lang="en-US" altLang="ja-JP" dirty="0" smtClean="0"/>
          </a:p>
          <a:p>
            <a:pPr lvl="2"/>
            <a:r>
              <a:rPr kumimoji="1" lang="ja-JP" altLang="en-US" dirty="0" smtClean="0"/>
              <a:t>授業内に全員提出（途中でも構わない）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「</a:t>
            </a:r>
            <a:r>
              <a:rPr lang="ja-JP" altLang="en-US" u="sng" dirty="0" smtClean="0">
                <a:solidFill>
                  <a:srgbClr val="0000FF"/>
                </a:solidFill>
              </a:rPr>
              <a:t>完成作品提出（</a:t>
            </a:r>
            <a:r>
              <a:rPr lang="en-US" altLang="ja-JP" u="sng" dirty="0" smtClean="0">
                <a:solidFill>
                  <a:srgbClr val="0000FF"/>
                </a:solidFill>
              </a:rPr>
              <a:t>6/12</a:t>
            </a:r>
            <a:r>
              <a:rPr lang="ja-JP" altLang="en-US" u="sng" dirty="0" smtClean="0">
                <a:solidFill>
                  <a:srgbClr val="0000FF"/>
                </a:solidFill>
              </a:rPr>
              <a:t>まで受付）</a:t>
            </a:r>
            <a:r>
              <a:rPr lang="ja-JP" altLang="en-US" dirty="0" smtClean="0"/>
              <a:t>」</a:t>
            </a:r>
            <a:endParaRPr lang="en-US" altLang="ja-JP" dirty="0" smtClean="0"/>
          </a:p>
          <a:p>
            <a:pPr lvl="2"/>
            <a:r>
              <a:rPr lang="ja-JP" altLang="en-US" dirty="0" smtClean="0"/>
              <a:t>動くプログラムを提出（</a:t>
            </a:r>
            <a:r>
              <a:rPr lang="en-US" altLang="ja-JP" dirty="0" smtClean="0"/>
              <a:t>6/12 13:30</a:t>
            </a:r>
            <a:r>
              <a:rPr lang="ja-JP" altLang="en-US" dirty="0" smtClean="0"/>
              <a:t>まで受付）</a:t>
            </a:r>
            <a:endParaRPr lang="en-US" altLang="ja-JP" dirty="0" smtClean="0"/>
          </a:p>
          <a:p>
            <a:pPr lvl="2"/>
            <a:r>
              <a:rPr lang="en-US" altLang="ja-JP" dirty="0" smtClean="0"/>
              <a:t>★</a:t>
            </a:r>
            <a:r>
              <a:rPr kumimoji="1" lang="ja-JP" altLang="en-US" dirty="0" smtClean="0"/>
              <a:t>ここに提出したプログラムを評価します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65772615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提出方法：「今日の課題（</a:t>
            </a:r>
            <a:r>
              <a:rPr lang="en-US" altLang="ja-JP" dirty="0" smtClean="0"/>
              <a:t>6/5</a:t>
            </a:r>
            <a:r>
              <a:rPr lang="ja-JP" altLang="en-US" dirty="0" smtClean="0"/>
              <a:t>）」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作成した課題のプログラムを提出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提出先は学科別</a:t>
            </a:r>
            <a:r>
              <a:rPr kumimoji="1" lang="en-US" altLang="ja-JP" dirty="0" smtClean="0"/>
              <a:t>E-</a:t>
            </a:r>
            <a:r>
              <a:rPr kumimoji="1" lang="ja-JP" altLang="en-US" dirty="0" smtClean="0"/>
              <a:t>ラーニング（</a:t>
            </a:r>
            <a:r>
              <a:rPr kumimoji="1" lang="en-US" altLang="ja-JP" dirty="0" smtClean="0"/>
              <a:t>Moodle</a:t>
            </a:r>
            <a:r>
              <a:rPr kumimoji="1" lang="ja-JP" altLang="en-US" dirty="0" smtClean="0"/>
              <a:t>）内の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「</a:t>
            </a:r>
            <a:r>
              <a:rPr kumimoji="1" lang="ja-JP" altLang="en-US" u="sng" dirty="0" smtClean="0"/>
              <a:t>今日の課題（</a:t>
            </a:r>
            <a:r>
              <a:rPr kumimoji="1" lang="en-US" altLang="ja-JP" u="sng" dirty="0" smtClean="0"/>
              <a:t>6/5</a:t>
            </a:r>
            <a:r>
              <a:rPr kumimoji="1" lang="ja-JP" altLang="en-US" u="sng" dirty="0" smtClean="0"/>
              <a:t>）</a:t>
            </a:r>
            <a:r>
              <a:rPr kumimoji="1" lang="ja-JP" altLang="en-US" dirty="0" smtClean="0"/>
              <a:t>」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作成したプログラムをコピーして、貼り付け</a:t>
            </a:r>
            <a:endParaRPr lang="en-US" altLang="ja-JP" dirty="0" smtClean="0"/>
          </a:p>
          <a:p>
            <a:endParaRPr kumimoji="1" lang="en-US" altLang="ja-JP" dirty="0"/>
          </a:p>
          <a:p>
            <a:r>
              <a:rPr lang="ja-JP" altLang="en-US" dirty="0" smtClean="0">
                <a:solidFill>
                  <a:srgbClr val="FF0000"/>
                </a:solidFill>
              </a:rPr>
              <a:t>注意</a:t>
            </a:r>
            <a:endParaRPr lang="en-US" altLang="ja-JP" dirty="0" smtClean="0">
              <a:solidFill>
                <a:srgbClr val="FF0000"/>
              </a:solidFill>
            </a:endParaRPr>
          </a:p>
          <a:p>
            <a:pPr lvl="1"/>
            <a:r>
              <a:rPr kumimoji="1" lang="ja-JP" altLang="en-US" dirty="0" smtClean="0"/>
              <a:t>プログラムの先頭に学籍番号と氏名を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u="sng" dirty="0" smtClean="0"/>
              <a:t>コメント（学籍番号の前に「</a:t>
            </a:r>
            <a:r>
              <a:rPr kumimoji="1" lang="en-US" altLang="ja-JP" u="sng" dirty="0" smtClean="0"/>
              <a:t>//</a:t>
            </a:r>
            <a:r>
              <a:rPr kumimoji="1" lang="ja-JP" altLang="en-US" u="sng" dirty="0" smtClean="0"/>
              <a:t>」を入力）で記</a:t>
            </a:r>
            <a:r>
              <a:rPr kumimoji="1" lang="ja-JP" altLang="en-US" dirty="0" smtClean="0"/>
              <a:t>入</a:t>
            </a:r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555599" y="5901525"/>
            <a:ext cx="4522630" cy="523220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2800" dirty="0" smtClean="0"/>
              <a:t>例：　</a:t>
            </a:r>
            <a:r>
              <a:rPr kumimoji="1" lang="en-US" altLang="ja-JP" sz="2800" dirty="0" smtClean="0"/>
              <a:t>//FL17A000 </a:t>
            </a:r>
            <a:r>
              <a:rPr kumimoji="1" lang="ja-JP" altLang="en-US" sz="2800" dirty="0" smtClean="0"/>
              <a:t>　電通太郎</a:t>
            </a:r>
            <a:endParaRPr kumimoji="1" lang="ja-JP" altLang="en-US" sz="2800" dirty="0"/>
          </a:p>
        </p:txBody>
      </p:sp>
    </p:spTree>
    <p:extLst>
      <p:ext uri="{BB962C8B-B14F-4D97-AF65-F5344CB8AC3E}">
        <p14:creationId xmlns:p14="http://schemas.microsoft.com/office/powerpoint/2010/main" val="62106994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提出方法：「完成作品提出」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完成したプログラムを提出</a:t>
            </a:r>
            <a:endParaRPr lang="en-US" altLang="ja-JP" dirty="0"/>
          </a:p>
          <a:p>
            <a:pPr lvl="1"/>
            <a:r>
              <a:rPr lang="ja-JP" altLang="en-US" u="sng" dirty="0" smtClean="0"/>
              <a:t>「今日の課題（</a:t>
            </a:r>
            <a:r>
              <a:rPr lang="en-US" altLang="ja-JP" u="sng" dirty="0" smtClean="0"/>
              <a:t>6/5</a:t>
            </a:r>
            <a:r>
              <a:rPr lang="ja-JP" altLang="en-US" u="sng" dirty="0" smtClean="0"/>
              <a:t>）」に提出した人も提出すること</a:t>
            </a:r>
            <a:endParaRPr lang="en-US" altLang="ja-JP" u="sng" dirty="0" smtClean="0"/>
          </a:p>
          <a:p>
            <a:pPr lvl="1"/>
            <a:r>
              <a:rPr lang="en-US" altLang="ja-JP" dirty="0" smtClean="0">
                <a:solidFill>
                  <a:srgbClr val="0000FF"/>
                </a:solidFill>
              </a:rPr>
              <a:t>.</a:t>
            </a:r>
            <a:r>
              <a:rPr lang="en-US" altLang="ja-JP" dirty="0" err="1" smtClean="0">
                <a:solidFill>
                  <a:srgbClr val="0000FF"/>
                </a:solidFill>
              </a:rPr>
              <a:t>dtl</a:t>
            </a:r>
            <a:r>
              <a:rPr lang="ja-JP" altLang="en-US" dirty="0" smtClean="0">
                <a:solidFill>
                  <a:srgbClr val="0000FF"/>
                </a:solidFill>
              </a:rPr>
              <a:t>ファイル</a:t>
            </a:r>
            <a:r>
              <a:rPr lang="ja-JP" altLang="en-US" dirty="0" smtClean="0"/>
              <a:t>を提出する</a:t>
            </a:r>
            <a:endParaRPr lang="en-US" altLang="ja-JP" dirty="0" smtClean="0"/>
          </a:p>
          <a:p>
            <a:pPr lvl="2"/>
            <a:r>
              <a:rPr lang="ja-JP" altLang="en-US" dirty="0" smtClean="0"/>
              <a:t>「ドキュメント」</a:t>
            </a:r>
            <a:r>
              <a:rPr lang="en-US" altLang="ja-JP" dirty="0" smtClean="0"/>
              <a:t>→</a:t>
            </a:r>
            <a:r>
              <a:rPr lang="ja-JP" altLang="en-US" dirty="0" smtClean="0"/>
              <a:t>「プログラミング基礎演習</a:t>
            </a:r>
            <a:r>
              <a:rPr lang="en-US" altLang="ja-JP" dirty="0" smtClean="0"/>
              <a:t>1</a:t>
            </a:r>
            <a:r>
              <a:rPr lang="ja-JP" altLang="en-US" dirty="0" smtClean="0"/>
              <a:t>」に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保存されているはず</a:t>
            </a:r>
            <a:endParaRPr lang="en-US" altLang="ja-JP" dirty="0" smtClean="0"/>
          </a:p>
          <a:p>
            <a:pPr lvl="1"/>
            <a:endParaRPr lang="en-US" altLang="ja-JP" dirty="0" smtClean="0"/>
          </a:p>
          <a:p>
            <a:r>
              <a:rPr lang="ja-JP" altLang="en-US" dirty="0" smtClean="0"/>
              <a:t>提出期限：</a:t>
            </a:r>
            <a:r>
              <a:rPr lang="en-US" altLang="ja-JP" u="sng" dirty="0" smtClean="0">
                <a:solidFill>
                  <a:srgbClr val="0000FF"/>
                </a:solidFill>
              </a:rPr>
              <a:t>6/12</a:t>
            </a:r>
            <a:r>
              <a:rPr lang="ja-JP" altLang="en-US" u="sng" dirty="0" smtClean="0">
                <a:solidFill>
                  <a:srgbClr val="0000FF"/>
                </a:solidFill>
              </a:rPr>
              <a:t>（月）</a:t>
            </a:r>
            <a:r>
              <a:rPr lang="en-US" altLang="ja-JP" u="sng" dirty="0" smtClean="0">
                <a:solidFill>
                  <a:srgbClr val="0000FF"/>
                </a:solidFill>
              </a:rPr>
              <a:t>13:30</a:t>
            </a:r>
            <a:r>
              <a:rPr lang="ja-JP" altLang="en-US" dirty="0" smtClean="0"/>
              <a:t>まで</a:t>
            </a:r>
            <a:endParaRPr lang="en-US" altLang="ja-JP" dirty="0" smtClean="0"/>
          </a:p>
          <a:p>
            <a:pPr lvl="1"/>
            <a:endParaRPr lang="en-US" altLang="ja-JP" dirty="0" smtClean="0"/>
          </a:p>
        </p:txBody>
      </p:sp>
    </p:spTree>
    <p:extLst>
      <p:ext uri="{BB962C8B-B14F-4D97-AF65-F5344CB8AC3E}">
        <p14:creationId xmlns:p14="http://schemas.microsoft.com/office/powerpoint/2010/main" val="355760685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2646</TotalTime>
  <Words>223</Words>
  <Application>Microsoft Macintosh PowerPoint</Application>
  <PresentationFormat>画面に合わせる (4:3)</PresentationFormat>
  <Paragraphs>41</Paragraphs>
  <Slides>6</Slides>
  <Notes>2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ホワイト</vt:lpstr>
      <vt:lpstr>プログラミング基礎演習1</vt:lpstr>
      <vt:lpstr>今日やること</vt:lpstr>
      <vt:lpstr>作品発表会</vt:lpstr>
      <vt:lpstr>課題の提出</vt:lpstr>
      <vt:lpstr>提出方法：「今日の課題（6/5）」</vt:lpstr>
      <vt:lpstr>提出方法：「完成作品提出」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プログラミング基礎演習1</dc:title>
  <dc:creator>島袋 舞子</dc:creator>
  <cp:lastModifiedBy>島袋 舞子</cp:lastModifiedBy>
  <cp:revision>105</cp:revision>
  <dcterms:created xsi:type="dcterms:W3CDTF">2017-04-16T16:00:00Z</dcterms:created>
  <dcterms:modified xsi:type="dcterms:W3CDTF">2017-05-28T05:04:29Z</dcterms:modified>
</cp:coreProperties>
</file>

<file path=docProps/thumbnail.jpeg>
</file>