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6" r:id="rId4"/>
    <p:sldId id="259" r:id="rId5"/>
    <p:sldId id="267" r:id="rId6"/>
    <p:sldId id="260" r:id="rId7"/>
    <p:sldId id="268" r:id="rId8"/>
    <p:sldId id="261" r:id="rId9"/>
    <p:sldId id="262" r:id="rId10"/>
    <p:sldId id="263" r:id="rId11"/>
    <p:sldId id="264" r:id="rId12"/>
    <p:sldId id="265" r:id="rId13"/>
    <p:sldId id="257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http://</a:t>
            </a:r>
            <a:r>
              <a:rPr kumimoji="1" lang="en-US" altLang="ja-JP" dirty="0" err="1" smtClean="0"/>
              <a:t>www.manabu-oshieru.com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chugakujuken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sansu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kakudo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kihon</a:t>
            </a:r>
            <a:r>
              <a:rPr kumimoji="1" lang="en-US" altLang="ja-JP" dirty="0" smtClean="0"/>
              <a:t>/001b.html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94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kumimoji="1" lang="ja-JP" altLang="en-US" dirty="0" smtClean="0"/>
              <a:t>タートルグラフィックス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星を描く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一筆書きの星を描いてみよう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243" y="2178699"/>
            <a:ext cx="2621176" cy="250060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06750" y="2634370"/>
            <a:ext cx="4179658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144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144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144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kumimoji="1" lang="ja-JP" altLang="en-US" dirty="0" smtClean="0">
                <a:solidFill>
                  <a:srgbClr val="0000FF"/>
                </a:solidFill>
              </a:rPr>
              <a:t>かめた！</a:t>
            </a:r>
            <a:r>
              <a:rPr kumimoji="1" lang="en-US" altLang="ja-JP" dirty="0" smtClean="0">
                <a:solidFill>
                  <a:srgbClr val="0000FF"/>
                </a:solidFill>
              </a:rPr>
              <a:t>100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歩く　</a:t>
            </a:r>
            <a:r>
              <a:rPr kumimoji="1" lang="en-US" altLang="ja-JP" dirty="0" smtClean="0">
                <a:solidFill>
                  <a:srgbClr val="0000FF"/>
                </a:solidFill>
              </a:rPr>
              <a:t>144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144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64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自分の好きな図形を描く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図形を組み合わせて、絵を描いてみよう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好きな図形を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つ以上描け</a:t>
            </a:r>
            <a:endParaRPr kumimoji="1"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4979853" y="4869959"/>
            <a:ext cx="1409450" cy="1409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二等辺三角形 4"/>
          <p:cNvSpPr/>
          <p:nvPr/>
        </p:nvSpPr>
        <p:spPr>
          <a:xfrm>
            <a:off x="4709117" y="3223839"/>
            <a:ext cx="1921921" cy="165682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468238" y="4165234"/>
            <a:ext cx="1409450" cy="1409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二等辺三角形 9"/>
          <p:cNvSpPr/>
          <p:nvPr/>
        </p:nvSpPr>
        <p:spPr>
          <a:xfrm>
            <a:off x="2898971" y="4869959"/>
            <a:ext cx="530228" cy="45709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696434" y="4419960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3249179" y="4419960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3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繰り返し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同じ命令をまとめて実行することができる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Step1: </a:t>
            </a:r>
            <a:r>
              <a:rPr lang="ja-JP" altLang="en-US" dirty="0" smtClean="0"/>
              <a:t>同じ命令を「」で囲む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Step2: </a:t>
            </a:r>
            <a:r>
              <a:rPr kumimoji="1" lang="ja-JP" altLang="en-US" dirty="0" smtClean="0"/>
              <a:t>！の後に繰り返す回数</a:t>
            </a:r>
            <a:r>
              <a:rPr lang="ja-JP" altLang="en-US" dirty="0" smtClean="0"/>
              <a:t>を書く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60282" y="3504073"/>
            <a:ext cx="354685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60282" y="5562068"/>
            <a:ext cx="53590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「</a:t>
            </a:r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r>
              <a:rPr lang="ja-JP" altLang="en-US" dirty="0" smtClean="0">
                <a:solidFill>
                  <a:srgbClr val="0000FF"/>
                </a:solidFill>
              </a:rPr>
              <a:t>」！</a:t>
            </a:r>
            <a:r>
              <a:rPr lang="en-US" altLang="ja-JP" dirty="0" smtClean="0">
                <a:solidFill>
                  <a:srgbClr val="0000FF"/>
                </a:solidFill>
              </a:rPr>
              <a:t>4</a:t>
            </a:r>
            <a:r>
              <a:rPr lang="ja-JP" altLang="en-US" dirty="0" smtClean="0">
                <a:solidFill>
                  <a:srgbClr val="0000FF"/>
                </a:solidFill>
              </a:rPr>
              <a:t>回　繰り返す。</a:t>
            </a:r>
            <a:endParaRPr lang="en-US" altLang="ja-JP" dirty="0" smtClean="0">
              <a:solidFill>
                <a:srgbClr val="0000FF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2524616" y="5096092"/>
            <a:ext cx="557585" cy="34077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593" y="3610192"/>
            <a:ext cx="15494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802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授業中に</a:t>
            </a:r>
            <a:r>
              <a:rPr lang="ja-JP" altLang="en-US" dirty="0" smtClean="0"/>
              <a:t>描いた</a:t>
            </a:r>
            <a:r>
              <a:rPr lang="ja-JP" altLang="en-US" dirty="0"/>
              <a:t>図形を「</a:t>
            </a:r>
            <a:r>
              <a:rPr lang="ja-JP" altLang="en-US" u="sng" dirty="0">
                <a:solidFill>
                  <a:srgbClr val="FF0000"/>
                </a:solidFill>
              </a:rPr>
              <a:t>繰り返し</a:t>
            </a:r>
            <a:r>
              <a:rPr lang="ja-JP" altLang="en-US" dirty="0"/>
              <a:t>」を使用し</a:t>
            </a:r>
            <a:r>
              <a:rPr lang="ja-JP" altLang="en-US" dirty="0" smtClean="0"/>
              <a:t>記述</a:t>
            </a:r>
            <a:r>
              <a:rPr lang="ja-JP" altLang="en-US" dirty="0" smtClean="0"/>
              <a:t>し直す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4/17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タートルグラフィックス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タートルオブジェクトを作る</a:t>
            </a:r>
            <a:endParaRPr kumimoji="1" lang="en-US" altLang="ja-JP" dirty="0" smtClean="0"/>
          </a:p>
          <a:p>
            <a:pPr lvl="1"/>
            <a:r>
              <a:rPr lang="ja-JP" altLang="en-US" dirty="0" smtClean="0">
                <a:solidFill>
                  <a:srgbClr val="0000FF"/>
                </a:solidFill>
              </a:rPr>
              <a:t>タートル！作る。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endParaRPr lang="en-US" altLang="ja-JP" dirty="0"/>
          </a:p>
          <a:p>
            <a:r>
              <a:rPr kumimoji="1" lang="ja-JP" altLang="en-US" dirty="0" smtClean="0"/>
              <a:t>オブジェクトに名前をつける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名前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＝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オブジェクト。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例：オブジェクトに「かめた」という名前をつける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</a:t>
            </a:r>
            <a:r>
              <a:rPr lang="ja-JP" altLang="en-US" dirty="0" smtClean="0">
                <a:solidFill>
                  <a:srgbClr val="0000FF"/>
                </a:solidFill>
              </a:rPr>
              <a:t>かめた＝タートル！作る。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1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オブジェクトに命令する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「！」の後に命令を記述する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パラメータと命令の間は</a:t>
            </a:r>
            <a:r>
              <a:rPr kumimoji="1" lang="ja-JP" altLang="en-US" u="sng" dirty="0" smtClean="0">
                <a:solidFill>
                  <a:srgbClr val="FF0000"/>
                </a:solidFill>
              </a:rPr>
              <a:t>空白</a:t>
            </a:r>
            <a:r>
              <a:rPr kumimoji="1" lang="ja-JP" altLang="en-US" dirty="0" smtClean="0"/>
              <a:t>で区切る</a:t>
            </a:r>
            <a:endParaRPr kumimoji="1" lang="en-US" altLang="ja-JP" dirty="0" smtClean="0"/>
          </a:p>
          <a:p>
            <a:r>
              <a:rPr lang="ja-JP" altLang="en-US" dirty="0" smtClean="0"/>
              <a:t>オブジェクトの種類ごとに命令が決まっている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015431"/>
              </p:ext>
            </p:extLst>
          </p:nvPr>
        </p:nvGraphicFramePr>
        <p:xfrm>
          <a:off x="2422331" y="3937287"/>
          <a:ext cx="4296489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489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命令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用途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作る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オブジェクトを作る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歩く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前進する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右回り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右に回る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左回り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左に回る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ペンあり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軌跡を表示する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ペンなし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軌跡を表示しない</a:t>
                      </a:r>
                      <a:endParaRPr kumimoji="1" lang="ja-JP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422331" y="3562597"/>
            <a:ext cx="4296489" cy="37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タートルオブジェクトの命令の一部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237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四角形</a:t>
            </a:r>
            <a:r>
              <a:rPr kumimoji="1" lang="ja-JP" altLang="en-US" dirty="0" smtClean="0"/>
              <a:t>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プログラムは上から順に実行されていく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lang="ja-JP" altLang="en-US" dirty="0" smtClean="0"/>
              <a:t>四角形を描く</a:t>
            </a:r>
            <a:r>
              <a:rPr kumimoji="1" lang="ja-JP" altLang="en-US" dirty="0" smtClean="0"/>
              <a:t>プログラムの続きを作成しよう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1261" y="2540290"/>
            <a:ext cx="67684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0000FF"/>
                </a:solidFill>
              </a:rPr>
              <a:t>かめた＝タートル！作る。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かめた！</a:t>
            </a:r>
            <a:r>
              <a:rPr lang="en-US" altLang="ja-JP" sz="2000" dirty="0" smtClean="0">
                <a:solidFill>
                  <a:srgbClr val="0000FF"/>
                </a:solidFill>
              </a:rPr>
              <a:t>100</a:t>
            </a:r>
            <a:r>
              <a:rPr lang="ja-JP" altLang="en-US" sz="2000" dirty="0" smtClean="0">
                <a:solidFill>
                  <a:srgbClr val="0000FF"/>
                </a:solidFill>
              </a:rPr>
              <a:t>　歩く。</a:t>
            </a:r>
            <a:endParaRPr lang="en-US" altLang="ja-JP" sz="2000" dirty="0" smtClean="0">
              <a:solidFill>
                <a:srgbClr val="0000FF"/>
              </a:solidFill>
            </a:endParaRPr>
          </a:p>
          <a:p>
            <a:r>
              <a:rPr kumimoji="1" lang="ja-JP" altLang="en-US" sz="2000" dirty="0" smtClean="0">
                <a:solidFill>
                  <a:srgbClr val="0000FF"/>
                </a:solidFill>
              </a:rPr>
              <a:t>かめた！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90</a:t>
            </a:r>
            <a:r>
              <a:rPr kumimoji="1" lang="ja-JP" altLang="en-US" sz="2000" dirty="0" smtClean="0">
                <a:solidFill>
                  <a:srgbClr val="0000FF"/>
                </a:solidFill>
              </a:rPr>
              <a:t>　左回り。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かめた！</a:t>
            </a:r>
            <a:r>
              <a:rPr lang="en-US" altLang="ja-JP" sz="2000" dirty="0" smtClean="0">
                <a:solidFill>
                  <a:srgbClr val="0000FF"/>
                </a:solidFill>
              </a:rPr>
              <a:t>100</a:t>
            </a:r>
            <a:r>
              <a:rPr lang="ja-JP" altLang="en-US" sz="2000" dirty="0" smtClean="0">
                <a:solidFill>
                  <a:srgbClr val="0000FF"/>
                </a:solidFill>
              </a:rPr>
              <a:t>　歩く。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223" y="2385390"/>
            <a:ext cx="14605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2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美しいプログラム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行数が短く、読みやすいプログラム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実行結果が同じでも</a:t>
            </a:r>
            <a:r>
              <a:rPr lang="ja-JP" altLang="en-US" dirty="0" smtClean="0"/>
              <a:t>、読みやすさが違う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8711" y="2910607"/>
            <a:ext cx="2671469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5637" y="5741948"/>
            <a:ext cx="860022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　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　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　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07142" y="3390783"/>
            <a:ext cx="417965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90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3077" y="2679690"/>
            <a:ext cx="391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/>
              <a:t>A</a:t>
            </a:r>
            <a:endParaRPr kumimoji="1" lang="ja-JP" altLang="en-US" sz="36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6231" y="5095617"/>
            <a:ext cx="391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 smtClean="0"/>
              <a:t>B</a:t>
            </a:r>
            <a:endParaRPr kumimoji="1" lang="ja-JP" altLang="en-US" sz="36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69334" y="3169692"/>
            <a:ext cx="391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 smtClean="0"/>
              <a:t>C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6896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正三角形を描く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正三角形を描いてみよう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読みやすいプログラムを意識する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01032" y="3080991"/>
            <a:ext cx="417965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12</a:t>
            </a:r>
            <a:r>
              <a:rPr lang="en-US" altLang="ja-JP" dirty="0" smtClean="0">
                <a:solidFill>
                  <a:srgbClr val="0000FF"/>
                </a:solidFill>
              </a:rPr>
              <a:t>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12</a:t>
            </a:r>
            <a:r>
              <a:rPr lang="en-US" altLang="ja-JP" dirty="0" smtClean="0">
                <a:solidFill>
                  <a:srgbClr val="0000FF"/>
                </a:solidFill>
              </a:rPr>
              <a:t>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12</a:t>
            </a:r>
            <a:r>
              <a:rPr lang="en-US" altLang="ja-JP" dirty="0" smtClean="0">
                <a:solidFill>
                  <a:srgbClr val="0000FF"/>
                </a:solidFill>
              </a:rPr>
              <a:t>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6" name="二等辺三角形 5"/>
          <p:cNvSpPr/>
          <p:nvPr/>
        </p:nvSpPr>
        <p:spPr>
          <a:xfrm>
            <a:off x="5977111" y="2931675"/>
            <a:ext cx="2589408" cy="223224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53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角度の求め方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内角の和を求めた後に、外角を求める</a:t>
            </a:r>
            <a:endParaRPr lang="en-US" altLang="ja-JP" dirty="0" smtClean="0"/>
          </a:p>
          <a:p>
            <a:pPr lvl="1"/>
            <a:r>
              <a:rPr lang="en-US" altLang="ja-JP" dirty="0"/>
              <a:t>n</a:t>
            </a:r>
            <a:r>
              <a:rPr lang="ja-JP" altLang="en-US" dirty="0" smtClean="0"/>
              <a:t>角形の内角の和：</a:t>
            </a:r>
            <a:r>
              <a:rPr kumimoji="1" lang="en-US" altLang="ja-JP" dirty="0" smtClean="0"/>
              <a:t>180°×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n-2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6" name="図 5" descr="無題プレゼンテーション (4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631" y="2981408"/>
            <a:ext cx="4378881" cy="328416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0515" y="3457775"/>
            <a:ext cx="3872116" cy="181588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ja-JP" altLang="en-US" sz="2800" dirty="0"/>
              <a:t>例：正三角形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　　</a:t>
            </a:r>
            <a:r>
              <a:rPr lang="en-US" altLang="ja-JP" sz="2800" dirty="0" smtClean="0"/>
              <a:t>180</a:t>
            </a:r>
            <a:r>
              <a:rPr lang="en-US" altLang="ja-JP" sz="2800" dirty="0"/>
              <a:t>°×</a:t>
            </a:r>
            <a:r>
              <a:rPr lang="ja-JP" altLang="en-US" sz="2800" dirty="0"/>
              <a:t>（</a:t>
            </a:r>
            <a:r>
              <a:rPr lang="en-US" altLang="ja-JP" sz="2800" dirty="0"/>
              <a:t>3-2</a:t>
            </a:r>
            <a:r>
              <a:rPr lang="ja-JP" altLang="en-US" sz="2800" dirty="0"/>
              <a:t>）</a:t>
            </a:r>
            <a:r>
              <a:rPr lang="en-US" altLang="ja-JP" sz="2800" dirty="0"/>
              <a:t>=180°</a:t>
            </a:r>
            <a:br>
              <a:rPr lang="en-US" altLang="ja-JP" sz="2800" dirty="0"/>
            </a:br>
            <a:r>
              <a:rPr lang="ja-JP" altLang="en-US" sz="2800" dirty="0"/>
              <a:t>　　</a:t>
            </a:r>
            <a:r>
              <a:rPr lang="en-US" altLang="ja-JP" sz="2800" dirty="0" smtClean="0"/>
              <a:t>180</a:t>
            </a:r>
            <a:r>
              <a:rPr lang="en-US" altLang="ja-JP" sz="2800" dirty="0"/>
              <a:t>°</a:t>
            </a:r>
            <a:r>
              <a:rPr lang="en-US" altLang="ja-JP" sz="2800" dirty="0" smtClean="0"/>
              <a:t>÷3=60°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　　</a:t>
            </a:r>
            <a:r>
              <a:rPr lang="en-US" altLang="ja-JP" sz="2800" dirty="0" smtClean="0"/>
              <a:t>180</a:t>
            </a:r>
            <a:r>
              <a:rPr lang="en-US" altLang="ja-JP" sz="2800" dirty="0"/>
              <a:t>°-60°=</a:t>
            </a:r>
            <a:r>
              <a:rPr lang="en-US" altLang="ja-JP" sz="2800" u="sng" dirty="0">
                <a:solidFill>
                  <a:srgbClr val="FF0000"/>
                </a:solidFill>
              </a:rPr>
              <a:t>120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°</a:t>
            </a:r>
            <a:endParaRPr lang="en-US" altLang="ja-JP" sz="2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30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正五角形を描く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正五角形を描いてみよう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6750" y="2634370"/>
            <a:ext cx="4179658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72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72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72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kumimoji="1" lang="ja-JP" altLang="en-US" dirty="0" smtClean="0">
                <a:solidFill>
                  <a:srgbClr val="0000FF"/>
                </a:solidFill>
              </a:rPr>
              <a:t>かめた！</a:t>
            </a:r>
            <a:r>
              <a:rPr kumimoji="1" lang="en-US" altLang="ja-JP" dirty="0" smtClean="0">
                <a:solidFill>
                  <a:srgbClr val="0000FF"/>
                </a:solidFill>
              </a:rPr>
              <a:t>100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72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72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" name="五角形 4"/>
          <p:cNvSpPr/>
          <p:nvPr/>
        </p:nvSpPr>
        <p:spPr>
          <a:xfrm>
            <a:off x="5849398" y="2273553"/>
            <a:ext cx="2495077" cy="2376264"/>
          </a:xfrm>
          <a:prstGeom prst="pen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6750" y="4741168"/>
            <a:ext cx="4179658" cy="138499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800" dirty="0" smtClean="0"/>
              <a:t>180</a:t>
            </a:r>
            <a:r>
              <a:rPr lang="en-US" altLang="ja-JP" sz="2800" dirty="0"/>
              <a:t>°×</a:t>
            </a:r>
            <a:r>
              <a:rPr lang="ja-JP" altLang="en-US" sz="2800" dirty="0" smtClean="0"/>
              <a:t>（</a:t>
            </a:r>
            <a:r>
              <a:rPr lang="en-US" altLang="ja-JP" sz="2800" dirty="0" smtClean="0"/>
              <a:t>5-2</a:t>
            </a:r>
            <a:r>
              <a:rPr lang="ja-JP" altLang="en-US" sz="2800" dirty="0" smtClean="0"/>
              <a:t>）</a:t>
            </a:r>
            <a:r>
              <a:rPr lang="en-US" altLang="ja-JP" sz="2800" dirty="0" smtClean="0"/>
              <a:t>=540°</a:t>
            </a:r>
            <a:br>
              <a:rPr lang="en-US" altLang="ja-JP" sz="2800" dirty="0" smtClean="0"/>
            </a:br>
            <a:r>
              <a:rPr lang="en-US" altLang="ja-JP" sz="2800" dirty="0" smtClean="0"/>
              <a:t>180°÷5=108°</a:t>
            </a:r>
            <a:br>
              <a:rPr lang="en-US" altLang="ja-JP" sz="2800" dirty="0" smtClean="0"/>
            </a:br>
            <a:r>
              <a:rPr lang="en-US" altLang="ja-JP" sz="2800" dirty="0" smtClean="0"/>
              <a:t>180°-108°=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72°</a:t>
            </a:r>
            <a:endParaRPr lang="en-US" altLang="ja-JP" sz="2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682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正六角形を描く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正六角形を描いてみよう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6750" y="2634370"/>
            <a:ext cx="4179658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60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60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60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kumimoji="1" lang="ja-JP" altLang="en-US" dirty="0" smtClean="0">
                <a:solidFill>
                  <a:srgbClr val="0000FF"/>
                </a:solidFill>
              </a:rPr>
              <a:t>かめた！</a:t>
            </a:r>
            <a:r>
              <a:rPr kumimoji="1" lang="en-US" altLang="ja-JP" dirty="0" smtClean="0">
                <a:solidFill>
                  <a:srgbClr val="0000FF"/>
                </a:solidFill>
              </a:rPr>
              <a:t>100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60</a:t>
            </a:r>
            <a:r>
              <a:rPr kumimoji="1"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かめた！</a:t>
            </a:r>
            <a:r>
              <a:rPr lang="en-US" altLang="ja-JP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歩く　</a:t>
            </a:r>
            <a:r>
              <a:rPr lang="en-US" altLang="ja-JP" dirty="0" smtClean="0">
                <a:solidFill>
                  <a:srgbClr val="0000FF"/>
                </a:solidFill>
              </a:rPr>
              <a:t>60</a:t>
            </a:r>
            <a:r>
              <a:rPr lang="ja-JP" altLang="en-US" dirty="0" smtClean="0">
                <a:solidFill>
                  <a:srgbClr val="0000FF"/>
                </a:solidFill>
              </a:rPr>
              <a:t>　左回り。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" name="六角形 4"/>
          <p:cNvSpPr/>
          <p:nvPr/>
        </p:nvSpPr>
        <p:spPr>
          <a:xfrm>
            <a:off x="5830919" y="2465697"/>
            <a:ext cx="2422349" cy="2088232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6750" y="4741168"/>
            <a:ext cx="4179658" cy="138499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800" dirty="0" smtClean="0"/>
              <a:t>180</a:t>
            </a:r>
            <a:r>
              <a:rPr lang="en-US" altLang="ja-JP" sz="2800" dirty="0"/>
              <a:t>°×</a:t>
            </a:r>
            <a:r>
              <a:rPr lang="ja-JP" altLang="en-US" sz="2800" dirty="0" smtClean="0"/>
              <a:t>（</a:t>
            </a:r>
            <a:r>
              <a:rPr lang="en-US" altLang="ja-JP" sz="2800" dirty="0"/>
              <a:t>6</a:t>
            </a:r>
            <a:r>
              <a:rPr lang="en-US" altLang="ja-JP" sz="2800" dirty="0" smtClean="0"/>
              <a:t>-2</a:t>
            </a:r>
            <a:r>
              <a:rPr lang="ja-JP" altLang="en-US" sz="2800" dirty="0" smtClean="0"/>
              <a:t>）</a:t>
            </a:r>
            <a:r>
              <a:rPr lang="en-US" altLang="ja-JP" sz="2800" dirty="0" smtClean="0"/>
              <a:t>=720°</a:t>
            </a:r>
            <a:br>
              <a:rPr lang="en-US" altLang="ja-JP" sz="2800" dirty="0" smtClean="0"/>
            </a:br>
            <a:r>
              <a:rPr lang="en-US" altLang="ja-JP" sz="2800" dirty="0" smtClean="0"/>
              <a:t>720°÷6=120°</a:t>
            </a:r>
            <a:br>
              <a:rPr lang="en-US" altLang="ja-JP" sz="2800" dirty="0" smtClean="0"/>
            </a:br>
            <a:r>
              <a:rPr lang="en-US" altLang="ja-JP" sz="2800" dirty="0" smtClean="0"/>
              <a:t>180°-120°=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60°</a:t>
            </a:r>
            <a:endParaRPr lang="en-US" altLang="ja-JP" sz="2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8259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430</Words>
  <Application>Microsoft Macintosh PowerPoint</Application>
  <PresentationFormat>画面に合わせる (4:3)</PresentationFormat>
  <Paragraphs>123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ホワイト</vt:lpstr>
      <vt:lpstr>プログラミング基礎演習1</vt:lpstr>
      <vt:lpstr>タートルグラフィックス</vt:lpstr>
      <vt:lpstr>オブジェクトに命令する</vt:lpstr>
      <vt:lpstr>四角形を描く</vt:lpstr>
      <vt:lpstr>美しいプログラム</vt:lpstr>
      <vt:lpstr>正三角形を描く</vt:lpstr>
      <vt:lpstr>角度の求め方</vt:lpstr>
      <vt:lpstr>正五角形を描く</vt:lpstr>
      <vt:lpstr>正六角形を描く</vt:lpstr>
      <vt:lpstr>星を描く</vt:lpstr>
      <vt:lpstr>自分の好きな図形を描く</vt:lpstr>
      <vt:lpstr>繰り返し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14</cp:revision>
  <dcterms:created xsi:type="dcterms:W3CDTF">2017-04-16T16:00:00Z</dcterms:created>
  <dcterms:modified xsi:type="dcterms:W3CDTF">2017-04-16T17:52:42Z</dcterms:modified>
</cp:coreProperties>
</file>