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79" r:id="rId4"/>
    <p:sldId id="274" r:id="rId5"/>
    <p:sldId id="280" r:id="rId6"/>
    <p:sldId id="264" r:id="rId7"/>
    <p:sldId id="257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63" d="100"/>
          <a:sy n="63" d="100"/>
        </p:scale>
        <p:origin x="-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17/05/08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繰り返しの応用と</a:t>
            </a:r>
            <a:r>
              <a:rPr lang="ja-JP" altLang="en-US" dirty="0" smtClean="0"/>
              <a:t>図形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u="sng" dirty="0" smtClean="0"/>
              <a:t>家</a:t>
            </a:r>
            <a:r>
              <a:rPr lang="ja-JP" altLang="en-US" u="sng" dirty="0" smtClean="0"/>
              <a:t>を描こう</a:t>
            </a:r>
            <a:r>
              <a:rPr lang="ja-JP" altLang="en-US" u="sng" dirty="0" smtClean="0"/>
              <a:t>（大きさは自由）</a:t>
            </a:r>
            <a:endParaRPr lang="en-US" altLang="ja-JP" u="sng" dirty="0" smtClean="0"/>
          </a:p>
          <a:p>
            <a:pPr lvl="1"/>
            <a:r>
              <a:rPr lang="ja-JP" altLang="en-US" dirty="0" smtClean="0"/>
              <a:t>「屋根」と「本体」を図形で作成する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それぞれ</a:t>
            </a:r>
            <a:r>
              <a:rPr lang="ja-JP" altLang="en-US" dirty="0" smtClean="0"/>
              <a:t>自分</a:t>
            </a:r>
            <a:r>
              <a:rPr lang="ja-JP" altLang="en-US" dirty="0"/>
              <a:t>の好きな色を作って</a:t>
            </a:r>
            <a:r>
              <a:rPr lang="ja-JP" altLang="en-US" dirty="0" smtClean="0"/>
              <a:t>塗る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作成した２つの図形を結合して「家」とする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u="sng" dirty="0" smtClean="0"/>
              <a:t>家を複製する</a:t>
            </a:r>
            <a:endParaRPr lang="en-US" altLang="ja-JP" u="sng" dirty="0" smtClean="0"/>
          </a:p>
          <a:p>
            <a:pPr marL="725488" lvl="1" indent="-282575"/>
            <a:r>
              <a:rPr lang="ja-JP" altLang="en-US" dirty="0" smtClean="0"/>
              <a:t>好きな場所に家を複製する</a:t>
            </a:r>
            <a:endParaRPr lang="en-US" altLang="ja-JP" dirty="0" smtClean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t="9783" r="12543" b="9604"/>
          <a:stretch/>
        </p:blipFill>
        <p:spPr>
          <a:xfrm>
            <a:off x="5463598" y="4212558"/>
            <a:ext cx="3365439" cy="25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家を作る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作成した家を作ることができる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移動する：今ある場所からどのくらい移動するかを命令することができる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3159087"/>
            <a:ext cx="3848100" cy="32004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72173" y="6258138"/>
            <a:ext cx="442094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家！作る　</a:t>
            </a:r>
            <a:r>
              <a:rPr lang="en-US" altLang="ja-JP" sz="2400" dirty="0" smtClean="0">
                <a:solidFill>
                  <a:srgbClr val="0000FF"/>
                </a:solidFill>
              </a:rPr>
              <a:t>100</a:t>
            </a:r>
            <a:r>
              <a:rPr lang="ja-JP" altLang="en-US" sz="2400" dirty="0" smtClean="0">
                <a:solidFill>
                  <a:srgbClr val="0000FF"/>
                </a:solidFill>
              </a:rPr>
              <a:t>　</a:t>
            </a:r>
            <a:r>
              <a:rPr lang="en-US" altLang="ja-JP" sz="2400" dirty="0" smtClean="0">
                <a:solidFill>
                  <a:srgbClr val="0000FF"/>
                </a:solidFill>
              </a:rPr>
              <a:t>0</a:t>
            </a:r>
            <a:r>
              <a:rPr lang="ja-JP" altLang="en-US" sz="2400" dirty="0" smtClean="0">
                <a:solidFill>
                  <a:srgbClr val="0000FF"/>
                </a:solidFill>
              </a:rPr>
              <a:t>　移動する。</a:t>
            </a:r>
            <a:endParaRPr lang="en-US" altLang="ja-JP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7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繰り返しを使って図形を複製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何回も「作る」を記述するのは美しくない</a:t>
            </a:r>
            <a:endParaRPr lang="en-US" altLang="ja-JP" dirty="0" smtClean="0"/>
          </a:p>
          <a:p>
            <a:r>
              <a:rPr kumimoji="1" lang="ja-JP" altLang="en-US" dirty="0" smtClean="0"/>
              <a:t>繰り返しを使って複製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今の方法だと、同じ場所に作られてしまう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何回繰り返しているかを</a:t>
            </a:r>
            <a:r>
              <a:rPr kumimoji="1" lang="en-US" altLang="ja-JP" dirty="0" smtClean="0"/>
              <a:t>|</a:t>
            </a:r>
            <a:r>
              <a:rPr kumimoji="1" lang="mr-IN" altLang="ja-JP" dirty="0" smtClean="0"/>
              <a:t>…</a:t>
            </a:r>
            <a:r>
              <a:rPr kumimoji="1" lang="en-US" altLang="ja-JP" dirty="0" smtClean="0"/>
              <a:t>|</a:t>
            </a:r>
            <a:r>
              <a:rPr kumimoji="1" lang="ja-JP" altLang="en-US" dirty="0" smtClean="0"/>
              <a:t>と記述することで、受け取ることができる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16599"/>
          <a:stretch/>
        </p:blipFill>
        <p:spPr>
          <a:xfrm>
            <a:off x="2646992" y="4429975"/>
            <a:ext cx="3876645" cy="183818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49980" y="6268158"/>
            <a:ext cx="81368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「</a:t>
            </a:r>
            <a:r>
              <a:rPr lang="ja-JP" altLang="en-US" sz="2400" dirty="0">
                <a:solidFill>
                  <a:srgbClr val="0000FF"/>
                </a:solidFill>
              </a:rPr>
              <a:t>｜</a:t>
            </a:r>
            <a:r>
              <a:rPr lang="en-US" altLang="ja-JP" sz="2400" dirty="0">
                <a:solidFill>
                  <a:srgbClr val="0000FF"/>
                </a:solidFill>
              </a:rPr>
              <a:t>x</a:t>
            </a:r>
            <a:r>
              <a:rPr lang="ja-JP" altLang="en-US" sz="2400" dirty="0">
                <a:solidFill>
                  <a:srgbClr val="0000FF"/>
                </a:solidFill>
              </a:rPr>
              <a:t>｜家！作る　</a:t>
            </a:r>
            <a:r>
              <a:rPr lang="en-US" altLang="ja-JP" sz="2400" dirty="0">
                <a:solidFill>
                  <a:srgbClr val="0000FF"/>
                </a:solidFill>
              </a:rPr>
              <a:t>(100*x)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−100</a:t>
            </a:r>
            <a:r>
              <a:rPr lang="ja-JP" altLang="en-US" sz="2400" dirty="0">
                <a:solidFill>
                  <a:srgbClr val="0000FF"/>
                </a:solidFill>
              </a:rPr>
              <a:t>　移動する。」！</a:t>
            </a:r>
            <a:r>
              <a:rPr lang="en-US" altLang="ja-JP" sz="2400" dirty="0">
                <a:solidFill>
                  <a:srgbClr val="0000FF"/>
                </a:solidFill>
              </a:rPr>
              <a:t>3</a:t>
            </a:r>
            <a:r>
              <a:rPr lang="ja-JP" altLang="en-US" sz="2400" dirty="0">
                <a:solidFill>
                  <a:srgbClr val="0000FF"/>
                </a:solidFill>
              </a:rPr>
              <a:t>　繰り返す。</a:t>
            </a:r>
          </a:p>
        </p:txBody>
      </p:sp>
    </p:spTree>
    <p:extLst>
      <p:ext uri="{BB962C8B-B14F-4D97-AF65-F5344CB8AC3E}">
        <p14:creationId xmlns:p14="http://schemas.microsoft.com/office/powerpoint/2010/main" val="200983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パラメータ</a:t>
            </a:r>
            <a:r>
              <a:rPr lang="ja-JP" altLang="en-US" dirty="0" smtClean="0"/>
              <a:t>受け取り</a:t>
            </a:r>
            <a:r>
              <a:rPr lang="ja-JP" altLang="en-US" dirty="0" smtClean="0"/>
              <a:t>の</a:t>
            </a:r>
            <a:r>
              <a:rPr lang="ja-JP" altLang="en-US" dirty="0" smtClean="0"/>
              <a:t>応用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応用するとグラデーションを描くこともできる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6852" y="4592578"/>
            <a:ext cx="806947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0000FF"/>
                </a:solidFill>
              </a:rPr>
              <a:t>かめた！ペンなし　</a:t>
            </a:r>
            <a:r>
              <a:rPr lang="en-US" altLang="ja-JP" sz="2400" dirty="0">
                <a:solidFill>
                  <a:srgbClr val="0000FF"/>
                </a:solidFill>
              </a:rPr>
              <a:t>−200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200</a:t>
            </a:r>
            <a:r>
              <a:rPr lang="ja-JP" altLang="en-US" sz="2400" dirty="0">
                <a:solidFill>
                  <a:srgbClr val="0000FF"/>
                </a:solidFill>
              </a:rPr>
              <a:t>　位置　ペンあり。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「｜</a:t>
            </a:r>
            <a:r>
              <a:rPr lang="en-US" altLang="ja-JP" sz="2400" dirty="0">
                <a:solidFill>
                  <a:srgbClr val="0000FF"/>
                </a:solidFill>
              </a:rPr>
              <a:t>x</a:t>
            </a:r>
            <a:r>
              <a:rPr lang="ja-JP" altLang="en-US" sz="2400" dirty="0">
                <a:solidFill>
                  <a:srgbClr val="0000FF"/>
                </a:solidFill>
              </a:rPr>
              <a:t>｜「かめた！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90</a:t>
            </a:r>
            <a:r>
              <a:rPr lang="ja-JP" altLang="en-US" sz="2400" dirty="0">
                <a:solidFill>
                  <a:srgbClr val="0000FF"/>
                </a:solidFill>
              </a:rPr>
              <a:t>　右回り。」！</a:t>
            </a:r>
            <a:r>
              <a:rPr lang="en-US" altLang="ja-JP" sz="2400" dirty="0">
                <a:solidFill>
                  <a:srgbClr val="0000FF"/>
                </a:solidFill>
              </a:rPr>
              <a:t>4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　　　かめた！図形にする（色！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(x*5)</a:t>
            </a:r>
            <a:r>
              <a:rPr lang="ja-JP" altLang="en-US" sz="2400" dirty="0">
                <a:solidFill>
                  <a:srgbClr val="0000FF"/>
                </a:solidFill>
              </a:rPr>
              <a:t>　 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作る）塗る。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　　　　かめた！</a:t>
            </a:r>
            <a:r>
              <a:rPr lang="en-US" altLang="ja-JP" sz="2400" dirty="0">
                <a:solidFill>
                  <a:srgbClr val="0000FF"/>
                </a:solidFill>
              </a:rPr>
              <a:t>10</a:t>
            </a:r>
            <a:r>
              <a:rPr lang="ja-JP" altLang="en-US" sz="2400" dirty="0">
                <a:solidFill>
                  <a:srgbClr val="0000FF"/>
                </a:solidFill>
              </a:rPr>
              <a:t>　</a:t>
            </a:r>
            <a:r>
              <a:rPr lang="en-US" altLang="ja-JP" sz="2400" dirty="0">
                <a:solidFill>
                  <a:srgbClr val="0000FF"/>
                </a:solidFill>
              </a:rPr>
              <a:t>0</a:t>
            </a:r>
            <a:r>
              <a:rPr lang="ja-JP" altLang="en-US" sz="2400" dirty="0">
                <a:solidFill>
                  <a:srgbClr val="0000FF"/>
                </a:solidFill>
              </a:rPr>
              <a:t>　移動する。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」！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回　繰り返す。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2655122"/>
            <a:ext cx="75184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3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（課題）自分の好きな図形を描く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図形を組み合わせて絵を描いてみよう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図形を組み合わせて絵を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つ以上描く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自分の好きな色を作成し、使う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パラメータを受け取る繰り返しを利用する</a:t>
            </a:r>
            <a:endParaRPr lang="en-US" altLang="ja-JP" dirty="0" smtClean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/>
          <a:srcRect t="16599"/>
          <a:stretch/>
        </p:blipFill>
        <p:spPr>
          <a:xfrm>
            <a:off x="4628737" y="4466324"/>
            <a:ext cx="3876645" cy="183818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356" y="3937190"/>
            <a:ext cx="2723798" cy="26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5</a:t>
            </a:r>
            <a:r>
              <a:rPr kumimoji="1" lang="en-US" altLang="ja-JP" u="sng" dirty="0" smtClean="0"/>
              <a:t>/</a:t>
            </a:r>
            <a:r>
              <a:rPr lang="en-US" altLang="ja-JP" u="sng" dirty="0" smtClean="0"/>
              <a:t>8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243</Words>
  <Application>Microsoft Macintosh PowerPoint</Application>
  <PresentationFormat>画面に合わせる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ホワイト</vt:lpstr>
      <vt:lpstr>プログラミング基礎演習1</vt:lpstr>
      <vt:lpstr>前回の復習</vt:lpstr>
      <vt:lpstr>家を作る</vt:lpstr>
      <vt:lpstr>繰り返しを使って図形を複製</vt:lpstr>
      <vt:lpstr>パラメータ受け取りの応用</vt:lpstr>
      <vt:lpstr>（課題）自分の好きな図形を描く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55</cp:revision>
  <dcterms:created xsi:type="dcterms:W3CDTF">2017-04-16T16:00:00Z</dcterms:created>
  <dcterms:modified xsi:type="dcterms:W3CDTF">2017-05-07T16:52:12Z</dcterms:modified>
</cp:coreProperties>
</file>