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9" r:id="rId3"/>
    <p:sldId id="287" r:id="rId4"/>
    <p:sldId id="289" r:id="rId5"/>
    <p:sldId id="288" r:id="rId6"/>
    <p:sldId id="257" r:id="rId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FF00"/>
    <a:srgbClr val="0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28" autoAdjust="0"/>
  </p:normalViewPr>
  <p:slideViewPr>
    <p:cSldViewPr snapToGrid="0" snapToObjects="1">
      <p:cViewPr varScale="1">
        <p:scale>
          <a:sx n="93" d="100"/>
          <a:sy n="93" d="100"/>
        </p:scale>
        <p:origin x="-19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491E9-E8DF-7B40-8854-54B8D851C8F3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D4CB0-8B77-7441-8303-64A0845B71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9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200" dirty="0" smtClean="0">
                <a:solidFill>
                  <a:srgbClr val="0000FF"/>
                </a:solidFill>
              </a:rPr>
              <a:t>かめた＝タートル！作る。</a:t>
            </a:r>
          </a:p>
          <a:p>
            <a:r>
              <a:rPr lang="ja-JP" altLang="en-US" sz="1200" dirty="0" smtClean="0">
                <a:solidFill>
                  <a:srgbClr val="0000FF"/>
                </a:solidFill>
              </a:rPr>
              <a:t>「かめた！</a:t>
            </a:r>
            <a:r>
              <a:rPr lang="en-US" altLang="ja-JP" sz="1200" dirty="0" smtClean="0">
                <a:solidFill>
                  <a:srgbClr val="0000FF"/>
                </a:solidFill>
              </a:rPr>
              <a:t>100</a:t>
            </a:r>
            <a:r>
              <a:rPr lang="ja-JP" altLang="en-US" sz="1200" dirty="0" smtClean="0">
                <a:solidFill>
                  <a:srgbClr val="0000FF"/>
                </a:solidFill>
              </a:rPr>
              <a:t>　歩く　</a:t>
            </a:r>
            <a:r>
              <a:rPr lang="en-US" altLang="ja-JP" sz="1200" dirty="0" smtClean="0">
                <a:solidFill>
                  <a:srgbClr val="0000FF"/>
                </a:solidFill>
              </a:rPr>
              <a:t>90</a:t>
            </a:r>
            <a:r>
              <a:rPr lang="ja-JP" altLang="en-US" sz="1200" dirty="0" smtClean="0">
                <a:solidFill>
                  <a:srgbClr val="0000FF"/>
                </a:solidFill>
              </a:rPr>
              <a:t>　右回り」！</a:t>
            </a:r>
            <a:r>
              <a:rPr lang="en-US" altLang="ja-JP" sz="1200" dirty="0" smtClean="0">
                <a:solidFill>
                  <a:srgbClr val="0000FF"/>
                </a:solidFill>
              </a:rPr>
              <a:t>4</a:t>
            </a:r>
            <a:r>
              <a:rPr lang="ja-JP" altLang="en-US" sz="1200" dirty="0" smtClean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1200" dirty="0" smtClean="0">
                <a:solidFill>
                  <a:srgbClr val="0000FF"/>
                </a:solidFill>
              </a:rPr>
              <a:t>四角＝かめた！図形にする　（青）　塗る　</a:t>
            </a:r>
            <a:r>
              <a:rPr lang="en-US" altLang="ja-JP" sz="1200" dirty="0" smtClean="0">
                <a:solidFill>
                  <a:srgbClr val="0000FF"/>
                </a:solidFill>
              </a:rPr>
              <a:t>−200</a:t>
            </a:r>
            <a:r>
              <a:rPr lang="ja-JP" altLang="en-US" sz="1200" dirty="0" smtClean="0">
                <a:solidFill>
                  <a:srgbClr val="0000FF"/>
                </a:solidFill>
              </a:rPr>
              <a:t>　</a:t>
            </a:r>
            <a:r>
              <a:rPr lang="en-US" altLang="ja-JP" sz="1200" dirty="0" smtClean="0">
                <a:solidFill>
                  <a:srgbClr val="0000FF"/>
                </a:solidFill>
              </a:rPr>
              <a:t>0</a:t>
            </a:r>
            <a:r>
              <a:rPr lang="ja-JP" altLang="en-US" sz="1200" dirty="0" smtClean="0">
                <a:solidFill>
                  <a:srgbClr val="0000FF"/>
                </a:solidFill>
              </a:rPr>
              <a:t>　位置。</a:t>
            </a:r>
          </a:p>
          <a:p>
            <a:r>
              <a:rPr lang="ja-JP" altLang="en-US" sz="1200" dirty="0" smtClean="0">
                <a:solidFill>
                  <a:srgbClr val="0000FF"/>
                </a:solidFill>
              </a:rPr>
              <a:t>四角</a:t>
            </a:r>
            <a:r>
              <a:rPr lang="en-US" altLang="ja-JP" sz="1200" dirty="0" smtClean="0">
                <a:solidFill>
                  <a:srgbClr val="0000FF"/>
                </a:solidFill>
              </a:rPr>
              <a:t>2</a:t>
            </a:r>
            <a:r>
              <a:rPr lang="ja-JP" altLang="en-US" sz="1200" dirty="0" smtClean="0">
                <a:solidFill>
                  <a:srgbClr val="0000FF"/>
                </a:solidFill>
              </a:rPr>
              <a:t>＝四角！作る　（緑）　塗る　</a:t>
            </a:r>
            <a:r>
              <a:rPr lang="en-US" altLang="ja-JP" sz="1200" dirty="0" smtClean="0">
                <a:solidFill>
                  <a:srgbClr val="0000FF"/>
                </a:solidFill>
              </a:rPr>
              <a:t>200</a:t>
            </a:r>
            <a:r>
              <a:rPr lang="ja-JP" altLang="en-US" sz="1200" dirty="0" smtClean="0">
                <a:solidFill>
                  <a:srgbClr val="0000FF"/>
                </a:solidFill>
              </a:rPr>
              <a:t>　</a:t>
            </a:r>
            <a:r>
              <a:rPr lang="en-US" altLang="ja-JP" sz="1200" dirty="0" smtClean="0">
                <a:solidFill>
                  <a:srgbClr val="0000FF"/>
                </a:solidFill>
              </a:rPr>
              <a:t>0</a:t>
            </a:r>
            <a:r>
              <a:rPr lang="ja-JP" altLang="en-US" sz="1200" dirty="0" smtClean="0">
                <a:solidFill>
                  <a:srgbClr val="0000FF"/>
                </a:solidFill>
              </a:rPr>
              <a:t>　位置。</a:t>
            </a:r>
            <a:endParaRPr lang="en-US" altLang="ja-JP" sz="1200" dirty="0" smtClean="0">
              <a:solidFill>
                <a:srgbClr val="0000FF"/>
              </a:solidFill>
            </a:endParaRPr>
          </a:p>
          <a:p>
            <a:endParaRPr lang="en-US" altLang="ja-JP" sz="1200" dirty="0" smtClean="0">
              <a:solidFill>
                <a:srgbClr val="0000FF"/>
              </a:solidFill>
            </a:endParaRPr>
          </a:p>
          <a:p>
            <a:r>
              <a:rPr lang="ja-JP" altLang="en-US" sz="1200" dirty="0" smtClean="0">
                <a:solidFill>
                  <a:srgbClr val="0000FF"/>
                </a:solidFill>
              </a:rPr>
              <a:t>タイマー！作る　「</a:t>
            </a:r>
          </a:p>
          <a:p>
            <a:r>
              <a:rPr lang="ja-JP" altLang="en-US" sz="1200" dirty="0" smtClean="0">
                <a:solidFill>
                  <a:srgbClr val="0000FF"/>
                </a:solidFill>
              </a:rPr>
              <a:t>	四角！</a:t>
            </a:r>
            <a:r>
              <a:rPr lang="en-US" altLang="ja-JP" sz="1200" dirty="0" smtClean="0">
                <a:solidFill>
                  <a:srgbClr val="0000FF"/>
                </a:solidFill>
              </a:rPr>
              <a:t>10</a:t>
            </a:r>
            <a:r>
              <a:rPr lang="ja-JP" altLang="en-US" sz="1200" dirty="0" smtClean="0">
                <a:solidFill>
                  <a:srgbClr val="0000FF"/>
                </a:solidFill>
              </a:rPr>
              <a:t>　</a:t>
            </a:r>
            <a:r>
              <a:rPr lang="en-US" altLang="ja-JP" sz="1200" dirty="0" smtClean="0">
                <a:solidFill>
                  <a:srgbClr val="0000FF"/>
                </a:solidFill>
              </a:rPr>
              <a:t>0</a:t>
            </a:r>
            <a:r>
              <a:rPr lang="ja-JP" altLang="en-US" sz="1200" dirty="0" smtClean="0">
                <a:solidFill>
                  <a:srgbClr val="0000FF"/>
                </a:solidFill>
              </a:rPr>
              <a:t>　移動する。</a:t>
            </a:r>
          </a:p>
          <a:p>
            <a:r>
              <a:rPr lang="ja-JP" altLang="en-US" sz="1200" dirty="0" smtClean="0">
                <a:solidFill>
                  <a:srgbClr val="0000FF"/>
                </a:solidFill>
              </a:rPr>
              <a:t>	四角</a:t>
            </a:r>
            <a:r>
              <a:rPr lang="en-US" altLang="ja-JP" sz="1200" dirty="0" smtClean="0">
                <a:solidFill>
                  <a:srgbClr val="0000FF"/>
                </a:solidFill>
              </a:rPr>
              <a:t>2</a:t>
            </a:r>
            <a:r>
              <a:rPr lang="ja-JP" altLang="en-US" sz="1200" dirty="0" smtClean="0">
                <a:solidFill>
                  <a:srgbClr val="0000FF"/>
                </a:solidFill>
              </a:rPr>
              <a:t>！</a:t>
            </a:r>
            <a:r>
              <a:rPr lang="en-US" altLang="ja-JP" sz="1200" dirty="0" smtClean="0">
                <a:solidFill>
                  <a:srgbClr val="0000FF"/>
                </a:solidFill>
              </a:rPr>
              <a:t>−10</a:t>
            </a:r>
            <a:r>
              <a:rPr lang="ja-JP" altLang="en-US" sz="1200" dirty="0" smtClean="0">
                <a:solidFill>
                  <a:srgbClr val="0000FF"/>
                </a:solidFill>
              </a:rPr>
              <a:t>　</a:t>
            </a:r>
            <a:r>
              <a:rPr lang="en-US" altLang="ja-JP" sz="1200" dirty="0" smtClean="0">
                <a:solidFill>
                  <a:srgbClr val="0000FF"/>
                </a:solidFill>
              </a:rPr>
              <a:t>0</a:t>
            </a:r>
            <a:r>
              <a:rPr lang="ja-JP" altLang="en-US" sz="1200" dirty="0" smtClean="0">
                <a:solidFill>
                  <a:srgbClr val="0000FF"/>
                </a:solidFill>
              </a:rPr>
              <a:t>　移動する。</a:t>
            </a:r>
          </a:p>
          <a:p>
            <a:r>
              <a:rPr lang="ja-JP" altLang="en-US" sz="1200" dirty="0" smtClean="0">
                <a:solidFill>
                  <a:srgbClr val="0000FF"/>
                </a:solidFill>
              </a:rPr>
              <a:t>」実行。</a:t>
            </a:r>
            <a:endParaRPr lang="ja-JP" altLang="en-US" sz="1200" dirty="0">
              <a:solidFill>
                <a:srgbClr val="0000FF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3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四角：衝突＝「四角！（赤）塗る」。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838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高校生のプログラムを見せる？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99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81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63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1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6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67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93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36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9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49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72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9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プログラミング基礎演習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8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lang="ja-JP" altLang="en-US" dirty="0" smtClean="0"/>
              <a:t>条件によって動きを変えよう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0781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図形</a:t>
            </a:r>
            <a:r>
              <a:rPr lang="ja-JP" altLang="en-US" dirty="0" smtClean="0"/>
              <a:t>を作り、横に動かそう</a:t>
            </a:r>
          </a:p>
          <a:p>
            <a:pPr lvl="1"/>
            <a:r>
              <a:rPr lang="ja-JP" altLang="en-US" dirty="0"/>
              <a:t>好</a:t>
            </a:r>
            <a:r>
              <a:rPr lang="ja-JP" altLang="en-US" dirty="0" smtClean="0"/>
              <a:t>きな図形を</a:t>
            </a:r>
            <a:r>
              <a:rPr lang="en-US" altLang="ja-JP" dirty="0" smtClean="0"/>
              <a:t>2</a:t>
            </a:r>
            <a:r>
              <a:rPr lang="ja-JP" altLang="en-US" dirty="0" smtClean="0"/>
              <a:t>つ作る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タイマーオブジェクトを利用し、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横方向に</a:t>
            </a:r>
            <a:r>
              <a:rPr lang="ja-JP" altLang="en-US" dirty="0" smtClean="0"/>
              <a:t>交差するように</a:t>
            </a:r>
            <a:r>
              <a:rPr lang="ja-JP" altLang="en-US" dirty="0" smtClean="0"/>
              <a:t>同時</a:t>
            </a:r>
            <a:r>
              <a:rPr lang="ja-JP" altLang="en-US" dirty="0" smtClean="0"/>
              <a:t>に</a:t>
            </a:r>
            <a:r>
              <a:rPr lang="ja-JP" altLang="en-US" dirty="0" smtClean="0"/>
              <a:t>動かす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図形！</a:t>
            </a:r>
            <a:r>
              <a:rPr lang="en-US" altLang="ja-JP" dirty="0" smtClean="0"/>
              <a:t>−200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</a:t>
            </a:r>
            <a:r>
              <a:rPr lang="ja-JP" altLang="en-US" dirty="0" smtClean="0"/>
              <a:t>　位置。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図形！</a:t>
            </a:r>
            <a:r>
              <a:rPr lang="en-US" altLang="ja-JP" dirty="0" smtClean="0"/>
              <a:t>200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</a:t>
            </a:r>
            <a:r>
              <a:rPr lang="ja-JP" altLang="en-US" dirty="0" smtClean="0"/>
              <a:t>　位置。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45448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衝突判定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何かにぶつかったときに実行する命令を定義することができる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○○</a:t>
            </a:r>
            <a:r>
              <a:rPr kumimoji="1" lang="ja-JP" altLang="en-US" dirty="0" smtClean="0"/>
              <a:t>の部分には対象のオブジェクトを記述</a:t>
            </a:r>
            <a:endParaRPr lang="en-US" altLang="ja-JP" dirty="0"/>
          </a:p>
          <a:p>
            <a:pPr lvl="1"/>
            <a:r>
              <a:rPr kumimoji="1" lang="ja-JP" altLang="en-US" dirty="0" smtClean="0"/>
              <a:t>「」内には、衝突したときに実行する命令を書く</a:t>
            </a:r>
            <a:endParaRPr kumimoji="1"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80162" y="4827617"/>
            <a:ext cx="418367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0000FF"/>
                </a:solidFill>
              </a:rPr>
              <a:t>○○</a:t>
            </a:r>
            <a:r>
              <a:rPr lang="ja-JP" altLang="en-US" sz="2800" dirty="0" smtClean="0">
                <a:solidFill>
                  <a:srgbClr val="0000FF"/>
                </a:solidFill>
              </a:rPr>
              <a:t>：衝突＝「</a:t>
            </a:r>
            <a:r>
              <a:rPr lang="en-US" altLang="ja-JP" sz="2800" dirty="0" smtClean="0">
                <a:solidFill>
                  <a:srgbClr val="0000FF"/>
                </a:solidFill>
              </a:rPr>
              <a:t>…</a:t>
            </a:r>
            <a:r>
              <a:rPr lang="ja-JP" altLang="en-US" sz="2800" dirty="0" smtClean="0">
                <a:solidFill>
                  <a:srgbClr val="0000FF"/>
                </a:solidFill>
              </a:rPr>
              <a:t>」。</a:t>
            </a:r>
            <a:endParaRPr lang="ja-JP" alt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322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条件分岐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ある条件に応じて命令を変える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もし「</a:t>
            </a:r>
            <a:r>
              <a:rPr kumimoji="1" lang="en-US" altLang="ja-JP" dirty="0" smtClean="0"/>
              <a:t>○</a:t>
            </a:r>
            <a:r>
              <a:rPr lang="en-US" altLang="ja-JP" dirty="0" smtClean="0"/>
              <a:t>○</a:t>
            </a:r>
            <a:r>
              <a:rPr lang="ja-JP" altLang="en-US" dirty="0" smtClean="0"/>
              <a:t>」！</a:t>
            </a:r>
            <a:r>
              <a:rPr kumimoji="1" lang="ja-JP" altLang="en-US" dirty="0" smtClean="0"/>
              <a:t>なら「</a:t>
            </a:r>
            <a:r>
              <a:rPr lang="en-US" altLang="ja-JP" dirty="0" smtClean="0"/>
              <a:t>…</a:t>
            </a:r>
            <a:r>
              <a:rPr kumimoji="1" lang="ja-JP" altLang="en-US" dirty="0" smtClean="0"/>
              <a:t>」を実行する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衝突した相手に応じて動作を変えることも可能</a:t>
            </a:r>
            <a:endParaRPr kumimoji="1"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3366" y="3899077"/>
            <a:ext cx="8717268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solidFill>
                  <a:srgbClr val="0000FF"/>
                </a:solidFill>
              </a:rPr>
              <a:t>四角：衝突＝「｜相手｜</a:t>
            </a:r>
            <a:endParaRPr lang="en-US" altLang="ja-JP" sz="2800" dirty="0" smtClean="0">
              <a:solidFill>
                <a:srgbClr val="0000FF"/>
              </a:solidFill>
            </a:endParaRPr>
          </a:p>
          <a:p>
            <a:r>
              <a:rPr lang="en-US" altLang="ja-JP" sz="2800" dirty="0" smtClean="0">
                <a:solidFill>
                  <a:srgbClr val="0000FF"/>
                </a:solidFill>
              </a:rPr>
              <a:t>	</a:t>
            </a:r>
            <a:r>
              <a:rPr lang="ja-JP" altLang="en-US" sz="2800" dirty="0" smtClean="0">
                <a:solidFill>
                  <a:srgbClr val="0000FF"/>
                </a:solidFill>
              </a:rPr>
              <a:t>「相手＝＝四角</a:t>
            </a:r>
            <a:r>
              <a:rPr lang="en-US" altLang="ja-JP" sz="2800" dirty="0" smtClean="0">
                <a:solidFill>
                  <a:srgbClr val="0000FF"/>
                </a:solidFill>
              </a:rPr>
              <a:t>2</a:t>
            </a:r>
            <a:r>
              <a:rPr lang="ja-JP" altLang="en-US" sz="2800" dirty="0" smtClean="0">
                <a:solidFill>
                  <a:srgbClr val="0000FF"/>
                </a:solidFill>
              </a:rPr>
              <a:t>」！なら「四角！（赤）塗る」実行。</a:t>
            </a:r>
            <a:endParaRPr lang="en-US" altLang="ja-JP" sz="2800" dirty="0" smtClean="0">
              <a:solidFill>
                <a:srgbClr val="0000FF"/>
              </a:solidFill>
            </a:endParaRPr>
          </a:p>
          <a:p>
            <a:r>
              <a:rPr lang="en-US" altLang="ja-JP" sz="2800" dirty="0">
                <a:solidFill>
                  <a:srgbClr val="0000FF"/>
                </a:solidFill>
              </a:rPr>
              <a:t>	</a:t>
            </a:r>
            <a:r>
              <a:rPr lang="ja-JP" altLang="en-US" sz="2800" dirty="0" smtClean="0">
                <a:solidFill>
                  <a:srgbClr val="0000FF"/>
                </a:solidFill>
              </a:rPr>
              <a:t>「相手＝＝かめた」！なら「かめた！</a:t>
            </a:r>
            <a:r>
              <a:rPr lang="en-US" altLang="ja-JP" sz="2800" dirty="0" smtClean="0">
                <a:solidFill>
                  <a:srgbClr val="0000FF"/>
                </a:solidFill>
              </a:rPr>
              <a:t>90</a:t>
            </a:r>
            <a:r>
              <a:rPr lang="ja-JP" altLang="en-US" sz="2800" dirty="0" smtClean="0">
                <a:solidFill>
                  <a:srgbClr val="0000FF"/>
                </a:solidFill>
              </a:rPr>
              <a:t>　右回り」実行。</a:t>
            </a:r>
            <a:endParaRPr lang="en-US" altLang="ja-JP" sz="2800" dirty="0">
              <a:solidFill>
                <a:srgbClr val="0000FF"/>
              </a:solidFill>
            </a:endParaRPr>
          </a:p>
          <a:p>
            <a:r>
              <a:rPr lang="ja-JP" altLang="en-US" sz="2800" dirty="0" smtClean="0">
                <a:solidFill>
                  <a:srgbClr val="0000FF"/>
                </a:solidFill>
              </a:rPr>
              <a:t>」。</a:t>
            </a:r>
            <a:endParaRPr lang="ja-JP" alt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443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（課題）アニメーション作品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自由</a:t>
            </a:r>
            <a:r>
              <a:rPr lang="ja-JP" altLang="en-US" dirty="0" smtClean="0"/>
              <a:t>にアニメーション作品を作ろ</a:t>
            </a:r>
            <a:r>
              <a:rPr lang="ja-JP" altLang="en-US" dirty="0"/>
              <a:t>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テーマを決める（前回の続きでも構わない）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プログラムは読みやすく、簡潔になるようにする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授業で扱っていない命令を使用しても</a:t>
            </a:r>
            <a:r>
              <a:rPr lang="en-US" altLang="ja-JP" dirty="0" smtClean="0"/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1172436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作成した課題のプログラムを提出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提出先は学科別</a:t>
            </a:r>
            <a:r>
              <a:rPr kumimoji="1" lang="en-US" altLang="ja-JP" dirty="0" smtClean="0"/>
              <a:t>E-</a:t>
            </a:r>
            <a:r>
              <a:rPr kumimoji="1" lang="ja-JP" altLang="en-US" dirty="0" smtClean="0"/>
              <a:t>ラーニング（</a:t>
            </a:r>
            <a:r>
              <a:rPr kumimoji="1" lang="en-US" altLang="ja-JP" dirty="0" smtClean="0"/>
              <a:t>Moodle</a:t>
            </a:r>
            <a:r>
              <a:rPr kumimoji="1" lang="ja-JP" altLang="en-US" dirty="0" smtClean="0"/>
              <a:t>）内の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kumimoji="1" lang="ja-JP" altLang="en-US" u="sng" dirty="0" smtClean="0"/>
              <a:t>今日の課題（</a:t>
            </a:r>
            <a:r>
              <a:rPr kumimoji="1" lang="en-US" altLang="ja-JP" u="sng" dirty="0" smtClean="0"/>
              <a:t>5/29</a:t>
            </a:r>
            <a:r>
              <a:rPr kumimoji="1" lang="ja-JP" altLang="en-US" u="sng" dirty="0" smtClean="0"/>
              <a:t>）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作成したプログラムをコピーして、貼り付け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>
                <a:solidFill>
                  <a:srgbClr val="FF0000"/>
                </a:solidFill>
              </a:rPr>
              <a:t>注意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kumimoji="1" lang="ja-JP" altLang="en-US" dirty="0" smtClean="0"/>
              <a:t>プログラムの先頭に学籍番号と氏名を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u="sng" dirty="0" smtClean="0"/>
              <a:t>コメント（学籍番号の前に「</a:t>
            </a:r>
            <a:r>
              <a:rPr kumimoji="1" lang="en-US" altLang="ja-JP" u="sng" dirty="0" smtClean="0"/>
              <a:t>//</a:t>
            </a:r>
            <a:r>
              <a:rPr kumimoji="1" lang="ja-JP" altLang="en-US" u="sng" dirty="0" smtClean="0"/>
              <a:t>」を入力）で記</a:t>
            </a:r>
            <a:r>
              <a:rPr kumimoji="1" lang="ja-JP" altLang="en-US" dirty="0" smtClean="0"/>
              <a:t>入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5599" y="5901525"/>
            <a:ext cx="452263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例：　</a:t>
            </a:r>
            <a:r>
              <a:rPr kumimoji="1" lang="en-US" altLang="ja-JP" sz="2800" dirty="0" smtClean="0"/>
              <a:t>//FL17A000 </a:t>
            </a:r>
            <a:r>
              <a:rPr kumimoji="1" lang="ja-JP" altLang="en-US" sz="2800" dirty="0" smtClean="0"/>
              <a:t>　電通太郎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5772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2603</TotalTime>
  <Words>224</Words>
  <Application>Microsoft Macintosh PowerPoint</Application>
  <PresentationFormat>画面に合わせる (4:3)</PresentationFormat>
  <Paragraphs>49</Paragraphs>
  <Slides>6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ホワイト</vt:lpstr>
      <vt:lpstr>プログラミング基礎演習1</vt:lpstr>
      <vt:lpstr>前回の復習</vt:lpstr>
      <vt:lpstr>衝突判定</vt:lpstr>
      <vt:lpstr>条件分岐</vt:lpstr>
      <vt:lpstr>（課題）アニメーション作品</vt:lpstr>
      <vt:lpstr>今日の課題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プログラミング基礎演習1</dc:title>
  <dc:creator>島袋 舞子</dc:creator>
  <cp:lastModifiedBy>島袋 舞子</cp:lastModifiedBy>
  <cp:revision>98</cp:revision>
  <dcterms:created xsi:type="dcterms:W3CDTF">2017-04-16T16:00:00Z</dcterms:created>
  <dcterms:modified xsi:type="dcterms:W3CDTF">2017-05-28T03:50:57Z</dcterms:modified>
</cp:coreProperties>
</file>